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59" r:id="rId4"/>
    <p:sldId id="266" r:id="rId5"/>
    <p:sldId id="288" r:id="rId6"/>
    <p:sldId id="269" r:id="rId7"/>
    <p:sldId id="287" r:id="rId8"/>
    <p:sldId id="260" r:id="rId9"/>
    <p:sldId id="271" r:id="rId10"/>
    <p:sldId id="261" r:id="rId11"/>
    <p:sldId id="290" r:id="rId12"/>
    <p:sldId id="292" r:id="rId13"/>
    <p:sldId id="262" r:id="rId14"/>
    <p:sldId id="275" r:id="rId15"/>
    <p:sldId id="25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57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728C4-5ABD-43AD-8EC0-96E715CD8910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96A1-0134-4202-9385-6CFE115638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7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5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85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264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69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37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4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35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8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473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5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36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14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396A1-0134-4202-9385-6CFE115638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6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天空, 水, 自然&#10;&#10;描述已自动生成">
            <a:extLst>
              <a:ext uri="{FF2B5EF4-FFF2-40B4-BE49-F238E27FC236}">
                <a16:creationId xmlns:a16="http://schemas.microsoft.com/office/drawing/2014/main" id="{EA052299-761A-4BB3-9315-D530AADED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36D31B-AF4B-432F-93BD-6DBF7FEFF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069" y="700586"/>
            <a:ext cx="5677861" cy="4877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E6AD79-9436-44A9-A1C5-5656DAD3C5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5" t="4747" r="6635" b="79781"/>
          <a:stretch/>
        </p:blipFill>
        <p:spPr>
          <a:xfrm>
            <a:off x="10443411" y="0"/>
            <a:ext cx="1748590" cy="17004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75BF62-8211-48F0-B0BF-78731F624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24" y="4424857"/>
            <a:ext cx="3153104" cy="177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38807B-82EF-4792-8B77-B5ADED654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7826" y="880184"/>
            <a:ext cx="3521140" cy="221599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D25CA2-D9F6-4989-9DE2-B9A19E08A2E4}"/>
              </a:ext>
            </a:extLst>
          </p:cNvPr>
          <p:cNvGrpSpPr/>
          <p:nvPr userDrawn="1"/>
        </p:nvGrpSpPr>
        <p:grpSpPr>
          <a:xfrm>
            <a:off x="5377055" y="915262"/>
            <a:ext cx="1437890" cy="4120765"/>
            <a:chOff x="2429862" y="1302640"/>
            <a:chExt cx="1335111" cy="382621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FA6025C-DD26-4396-A1FC-5805AAE6A8F0}"/>
                </a:ext>
              </a:extLst>
            </p:cNvPr>
            <p:cNvSpPr/>
            <p:nvPr/>
          </p:nvSpPr>
          <p:spPr>
            <a:xfrm>
              <a:off x="2532118" y="1486763"/>
              <a:ext cx="1130598" cy="345797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A5CAB2-64D3-45FB-A0BA-763EAD9B4808}"/>
                </a:ext>
              </a:extLst>
            </p:cNvPr>
            <p:cNvSpPr/>
            <p:nvPr/>
          </p:nvSpPr>
          <p:spPr>
            <a:xfrm>
              <a:off x="2429862" y="1302640"/>
              <a:ext cx="1335111" cy="3826216"/>
            </a:xfrm>
            <a:prstGeom prst="rect">
              <a:avLst/>
            </a:prstGeom>
            <a:noFill/>
            <a:ln w="38100">
              <a:solidFill>
                <a:schemeClr val="bg1">
                  <a:alpha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16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天空, 水, 自然&#10;&#10;描述已自动生成">
            <a:extLst>
              <a:ext uri="{FF2B5EF4-FFF2-40B4-BE49-F238E27FC236}">
                <a16:creationId xmlns:a16="http://schemas.microsoft.com/office/drawing/2014/main" id="{EB111C5B-42B2-4372-AB15-1982E6F493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A9D7155-B982-407F-93B0-9B41ABF40F1B}"/>
              </a:ext>
            </a:extLst>
          </p:cNvPr>
          <p:cNvSpPr/>
          <p:nvPr userDrawn="1"/>
        </p:nvSpPr>
        <p:spPr>
          <a:xfrm>
            <a:off x="4346532" y="0"/>
            <a:ext cx="7845469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4EE0EC-D46B-4BEC-A6CC-4F55B3D8B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74" y="484205"/>
            <a:ext cx="3427957" cy="588959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9E17BFE-6814-47F2-BDD8-C826C08BE1C8}"/>
              </a:ext>
            </a:extLst>
          </p:cNvPr>
          <p:cNvGrpSpPr/>
          <p:nvPr userDrawn="1"/>
        </p:nvGrpSpPr>
        <p:grpSpPr>
          <a:xfrm>
            <a:off x="1585295" y="1743967"/>
            <a:ext cx="1175943" cy="3370065"/>
            <a:chOff x="2429862" y="1302640"/>
            <a:chExt cx="1335111" cy="382621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20F92E4-5F99-48D9-9238-4652CC47B81B}"/>
                </a:ext>
              </a:extLst>
            </p:cNvPr>
            <p:cNvSpPr/>
            <p:nvPr/>
          </p:nvSpPr>
          <p:spPr>
            <a:xfrm>
              <a:off x="2532118" y="1486763"/>
              <a:ext cx="1130598" cy="345797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4D77ED-7BC5-4F8F-A74B-C67137BABF39}"/>
                </a:ext>
              </a:extLst>
            </p:cNvPr>
            <p:cNvSpPr/>
            <p:nvPr/>
          </p:nvSpPr>
          <p:spPr>
            <a:xfrm>
              <a:off x="2429862" y="1302640"/>
              <a:ext cx="1335111" cy="3826216"/>
            </a:xfrm>
            <a:prstGeom prst="rect">
              <a:avLst/>
            </a:prstGeom>
            <a:noFill/>
            <a:ln w="38100">
              <a:solidFill>
                <a:schemeClr val="bg1">
                  <a:alpha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09E620A-CE59-449E-AFF2-8BFF52966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3063" y="484205"/>
            <a:ext cx="2940372" cy="18504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929510-71D9-40C3-BB96-FFAE6A1B5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7959" y="4671841"/>
            <a:ext cx="3153104" cy="1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天空, 水, 自然&#10;&#10;描述已自动生成">
            <a:extLst>
              <a:ext uri="{FF2B5EF4-FFF2-40B4-BE49-F238E27FC236}">
                <a16:creationId xmlns:a16="http://schemas.microsoft.com/office/drawing/2014/main" id="{D37A8C49-16B2-4B0E-BC9A-14A0EB35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5E3F1B-2427-4D94-9A61-DE456F4B48B5}"/>
              </a:ext>
            </a:extLst>
          </p:cNvPr>
          <p:cNvSpPr/>
          <p:nvPr userDrawn="1"/>
        </p:nvSpPr>
        <p:spPr>
          <a:xfrm>
            <a:off x="0" y="3429000"/>
            <a:ext cx="12192001" cy="34289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424E66-C8E9-4B2B-993B-1F36AC919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574" y="514424"/>
            <a:ext cx="3521140" cy="22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天空, 水, 自然&#10;&#10;描述已自动生成">
            <a:extLst>
              <a:ext uri="{FF2B5EF4-FFF2-40B4-BE49-F238E27FC236}">
                <a16:creationId xmlns:a16="http://schemas.microsoft.com/office/drawing/2014/main" id="{93910EC7-47BF-4816-AA7D-5866C4F86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685356-547F-404C-8A30-53A3D830F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069" y="700586"/>
            <a:ext cx="5677861" cy="48775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27261F-2FF3-4DDC-8226-46DC62AC4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24" y="4424857"/>
            <a:ext cx="3153104" cy="1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天空, 水, 自然&#10;&#10;描述已自动生成">
            <a:extLst>
              <a:ext uri="{FF2B5EF4-FFF2-40B4-BE49-F238E27FC236}">
                <a16:creationId xmlns:a16="http://schemas.microsoft.com/office/drawing/2014/main" id="{D37A8C49-16B2-4B0E-BC9A-14A0EB35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缺角矩形 8">
            <a:extLst>
              <a:ext uri="{FF2B5EF4-FFF2-40B4-BE49-F238E27FC236}">
                <a16:creationId xmlns:a16="http://schemas.microsoft.com/office/drawing/2014/main" id="{F1E2A9B0-1BDE-483D-A1BD-2DF74629AB91}"/>
              </a:ext>
            </a:extLst>
          </p:cNvPr>
          <p:cNvSpPr/>
          <p:nvPr userDrawn="1"/>
        </p:nvSpPr>
        <p:spPr>
          <a:xfrm>
            <a:off x="822542" y="626301"/>
            <a:ext cx="10546915" cy="5674291"/>
          </a:xfrm>
          <a:prstGeom prst="plaque">
            <a:avLst>
              <a:gd name="adj" fmla="val 5629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22E34A-8C8A-4C15-B8EC-08958F77BD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688" y="4424857"/>
            <a:ext cx="3153104" cy="1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天空, 水, 自然&#10;&#10;描述已自动生成">
            <a:extLst>
              <a:ext uri="{FF2B5EF4-FFF2-40B4-BE49-F238E27FC236}">
                <a16:creationId xmlns:a16="http://schemas.microsoft.com/office/drawing/2014/main" id="{D37A8C49-16B2-4B0E-BC9A-14A0EB35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缺角矩形 8">
            <a:extLst>
              <a:ext uri="{FF2B5EF4-FFF2-40B4-BE49-F238E27FC236}">
                <a16:creationId xmlns:a16="http://schemas.microsoft.com/office/drawing/2014/main" id="{F1E2A9B0-1BDE-483D-A1BD-2DF74629AB91}"/>
              </a:ext>
            </a:extLst>
          </p:cNvPr>
          <p:cNvSpPr/>
          <p:nvPr userDrawn="1"/>
        </p:nvSpPr>
        <p:spPr>
          <a:xfrm>
            <a:off x="822542" y="626301"/>
            <a:ext cx="10546915" cy="5674291"/>
          </a:xfrm>
          <a:prstGeom prst="plaque">
            <a:avLst>
              <a:gd name="adj" fmla="val 5629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22E34A-8C8A-4C15-B8EC-08958F77BD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038896" y="4424857"/>
            <a:ext cx="3153104" cy="17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天空, 水, 自然&#10;&#10;描述已自动生成">
            <a:extLst>
              <a:ext uri="{FF2B5EF4-FFF2-40B4-BE49-F238E27FC236}">
                <a16:creationId xmlns:a16="http://schemas.microsoft.com/office/drawing/2014/main" id="{AD647E76-9BA5-4FE7-86CF-277B9124F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55F926-3E3D-451E-877F-955DBD42E5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5" t="4747" r="6635" b="79781"/>
          <a:stretch/>
        </p:blipFill>
        <p:spPr>
          <a:xfrm>
            <a:off x="10443411" y="0"/>
            <a:ext cx="1748590" cy="1700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0AF389-BCAD-447C-8198-804F58063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24" y="4424857"/>
            <a:ext cx="3153104" cy="17762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3DA84FF-E79C-4477-A887-60F402472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069" y="700586"/>
            <a:ext cx="5677861" cy="487758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551221A-C9A9-40EE-968A-1B14395CD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7826" y="880184"/>
            <a:ext cx="3521140" cy="221599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5A4994-62B6-4FF3-AAB7-62FD34D2DF3B}"/>
              </a:ext>
            </a:extLst>
          </p:cNvPr>
          <p:cNvGrpSpPr/>
          <p:nvPr userDrawn="1"/>
        </p:nvGrpSpPr>
        <p:grpSpPr>
          <a:xfrm>
            <a:off x="5377055" y="915262"/>
            <a:ext cx="1437890" cy="4120765"/>
            <a:chOff x="2429862" y="1302640"/>
            <a:chExt cx="1335111" cy="382621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DAC7FAF-6342-46B0-9A33-748CDC323053}"/>
                </a:ext>
              </a:extLst>
            </p:cNvPr>
            <p:cNvSpPr/>
            <p:nvPr/>
          </p:nvSpPr>
          <p:spPr>
            <a:xfrm>
              <a:off x="2532118" y="1486763"/>
              <a:ext cx="1130598" cy="345797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A33DB5A-1473-464E-A9DA-0FF42D5FA696}"/>
                </a:ext>
              </a:extLst>
            </p:cNvPr>
            <p:cNvSpPr/>
            <p:nvPr/>
          </p:nvSpPr>
          <p:spPr>
            <a:xfrm>
              <a:off x="2429862" y="1302640"/>
              <a:ext cx="1335111" cy="3826216"/>
            </a:xfrm>
            <a:prstGeom prst="rect">
              <a:avLst/>
            </a:prstGeom>
            <a:noFill/>
            <a:ln w="38100">
              <a:solidFill>
                <a:schemeClr val="bg1">
                  <a:alpha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1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天空, 水, 自然&#10;&#10;描述已自动生成">
            <a:extLst>
              <a:ext uri="{FF2B5EF4-FFF2-40B4-BE49-F238E27FC236}">
                <a16:creationId xmlns:a16="http://schemas.microsoft.com/office/drawing/2014/main" id="{663E964C-9049-4C56-A04F-6AA1E46298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缺角矩形 6">
            <a:extLst>
              <a:ext uri="{FF2B5EF4-FFF2-40B4-BE49-F238E27FC236}">
                <a16:creationId xmlns:a16="http://schemas.microsoft.com/office/drawing/2014/main" id="{3038CB62-B169-4DBD-A5BE-BA631D73F097}"/>
              </a:ext>
            </a:extLst>
          </p:cNvPr>
          <p:cNvSpPr/>
          <p:nvPr userDrawn="1"/>
        </p:nvSpPr>
        <p:spPr>
          <a:xfrm>
            <a:off x="822542" y="626301"/>
            <a:ext cx="10546915" cy="5674291"/>
          </a:xfrm>
          <a:prstGeom prst="plaque">
            <a:avLst>
              <a:gd name="adj" fmla="val 5629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94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6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2" r:id="rId5"/>
    <p:sldLayoutId id="2147483658" r:id="rId6"/>
    <p:sldLayoutId id="2147483654" r:id="rId7"/>
    <p:sldLayoutId id="2147483655" r:id="rId8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BFEE4FE-BBA4-4C63-915F-B4BCE01E1C82}"/>
              </a:ext>
            </a:extLst>
          </p:cNvPr>
          <p:cNvGrpSpPr/>
          <p:nvPr/>
        </p:nvGrpSpPr>
        <p:grpSpPr>
          <a:xfrm>
            <a:off x="4995804" y="891565"/>
            <a:ext cx="2123659" cy="4213021"/>
            <a:chOff x="4995804" y="891565"/>
            <a:chExt cx="2123659" cy="421302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956A81-FE08-4E89-B149-0E91F3B9076B}"/>
                </a:ext>
              </a:extLst>
            </p:cNvPr>
            <p:cNvSpPr txBox="1"/>
            <p:nvPr/>
          </p:nvSpPr>
          <p:spPr>
            <a:xfrm>
              <a:off x="4995805" y="891565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倩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2762B25-5714-4F94-B869-AB725783685C}"/>
                </a:ext>
              </a:extLst>
            </p:cNvPr>
            <p:cNvSpPr txBox="1"/>
            <p:nvPr/>
          </p:nvSpPr>
          <p:spPr>
            <a:xfrm>
              <a:off x="5703689" y="1569717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女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90B7E78-6B1D-4E65-8A68-332132DA5470}"/>
                </a:ext>
              </a:extLst>
            </p:cNvPr>
            <p:cNvSpPr txBox="1"/>
            <p:nvPr/>
          </p:nvSpPr>
          <p:spPr>
            <a:xfrm>
              <a:off x="4995804" y="2335331"/>
              <a:ext cx="165942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幽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C388A4-DB78-4EDD-A0CD-F804E1DC0584}"/>
                </a:ext>
              </a:extLst>
            </p:cNvPr>
            <p:cNvSpPr txBox="1"/>
            <p:nvPr/>
          </p:nvSpPr>
          <p:spPr>
            <a:xfrm>
              <a:off x="5703691" y="3534926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魂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765C30D-67AD-4F07-9AEB-764F0B664ED7}"/>
              </a:ext>
            </a:extLst>
          </p:cNvPr>
          <p:cNvSpPr/>
          <p:nvPr/>
        </p:nvSpPr>
        <p:spPr>
          <a:xfrm>
            <a:off x="6993787" y="2487242"/>
            <a:ext cx="369332" cy="266057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2E43516-78EA-452F-88B3-7A02928280DB}"/>
              </a:ext>
            </a:extLst>
          </p:cNvPr>
          <p:cNvSpPr/>
          <p:nvPr/>
        </p:nvSpPr>
        <p:spPr>
          <a:xfrm>
            <a:off x="6870677" y="2487243"/>
            <a:ext cx="861774" cy="156966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</a:rPr>
              <a:t>二组</a:t>
            </a:r>
          </a:p>
        </p:txBody>
      </p:sp>
      <p:pic>
        <p:nvPicPr>
          <p:cNvPr id="47" name="中国风柔和娴静山水书画古装古筝琵琶笛子钢琴">
            <a:hlinkClick r:id="" action="ppaction://media"/>
            <a:extLst>
              <a:ext uri="{FF2B5EF4-FFF2-40B4-BE49-F238E27FC236}">
                <a16:creationId xmlns:a16="http://schemas.microsoft.com/office/drawing/2014/main" id="{B63C16E2-5E5B-4E8A-B8E7-C8773250A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5835" y="70737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34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6994574-A88F-456F-998F-D904442EDA47}"/>
              </a:ext>
            </a:extLst>
          </p:cNvPr>
          <p:cNvGrpSpPr/>
          <p:nvPr/>
        </p:nvGrpSpPr>
        <p:grpSpPr>
          <a:xfrm>
            <a:off x="3054143" y="1780913"/>
            <a:ext cx="6083717" cy="2325511"/>
            <a:chOff x="3054143" y="1780913"/>
            <a:chExt cx="6083717" cy="23255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3EF0BC-1675-49AE-9762-9EFDF19D79FA}"/>
                </a:ext>
              </a:extLst>
            </p:cNvPr>
            <p:cNvGrpSpPr/>
            <p:nvPr/>
          </p:nvGrpSpPr>
          <p:grpSpPr>
            <a:xfrm>
              <a:off x="3219189" y="2816788"/>
              <a:ext cx="5647212" cy="1189973"/>
              <a:chOff x="3219189" y="2816788"/>
              <a:chExt cx="5647212" cy="118997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C1AAB8D-6630-4C4B-BFF2-A11A99FF9106}"/>
                  </a:ext>
                </a:extLst>
              </p:cNvPr>
              <p:cNvSpPr/>
              <p:nvPr/>
            </p:nvSpPr>
            <p:spPr>
              <a:xfrm>
                <a:off x="7676428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D504396-1E4A-4763-A495-410CA3CEEEF7}"/>
                  </a:ext>
                </a:extLst>
              </p:cNvPr>
              <p:cNvSpPr/>
              <p:nvPr/>
            </p:nvSpPr>
            <p:spPr>
              <a:xfrm>
                <a:off x="6190681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0A72DA9-8954-4B95-9B18-2EBB7E4D8215}"/>
                  </a:ext>
                </a:extLst>
              </p:cNvPr>
              <p:cNvSpPr/>
              <p:nvPr/>
            </p:nvSpPr>
            <p:spPr>
              <a:xfrm>
                <a:off x="4704935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D7471C9-E9DD-4B76-8B40-BCD5D3A4A527}"/>
                  </a:ext>
                </a:extLst>
              </p:cNvPr>
              <p:cNvSpPr/>
              <p:nvPr/>
            </p:nvSpPr>
            <p:spPr>
              <a:xfrm>
                <a:off x="3219189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859CD96-2F0D-4675-BC50-0F2F095F7A57}"/>
                </a:ext>
              </a:extLst>
            </p:cNvPr>
            <p:cNvSpPr txBox="1"/>
            <p:nvPr/>
          </p:nvSpPr>
          <p:spPr>
            <a:xfrm>
              <a:off x="3054143" y="2244376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问题方案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43ACB85-AA40-4432-B5BC-F8B1F1995258}"/>
                </a:ext>
              </a:extLst>
            </p:cNvPr>
            <p:cNvSpPr/>
            <p:nvPr/>
          </p:nvSpPr>
          <p:spPr>
            <a:xfrm>
              <a:off x="5688904" y="1780913"/>
              <a:ext cx="814192" cy="81419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6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3C81-70EF-4C26-8224-5D4630FB3867}"/>
              </a:ext>
            </a:extLst>
          </p:cNvPr>
          <p:cNvGrpSpPr/>
          <p:nvPr/>
        </p:nvGrpSpPr>
        <p:grpSpPr>
          <a:xfrm>
            <a:off x="1365831" y="1692534"/>
            <a:ext cx="900963" cy="2972717"/>
            <a:chOff x="1169889" y="1259649"/>
            <a:chExt cx="900963" cy="297271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107EEC1-7553-4636-B159-38CBA83B4323}"/>
                </a:ext>
              </a:extLst>
            </p:cNvPr>
            <p:cNvSpPr txBox="1"/>
            <p:nvPr/>
          </p:nvSpPr>
          <p:spPr>
            <a:xfrm>
              <a:off x="1393744" y="1259649"/>
              <a:ext cx="677108" cy="21441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问题和方案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0C1394-A6E6-41E2-8BAB-32E7C75A5F89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 </a:t>
              </a:r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Work Completed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ABF0603-6920-40C4-AEEC-EC1E6CB6AA49}"/>
              </a:ext>
            </a:extLst>
          </p:cNvPr>
          <p:cNvSpPr txBox="1"/>
          <p:nvPr/>
        </p:nvSpPr>
        <p:spPr>
          <a:xfrm>
            <a:off x="3942080" y="2402865"/>
            <a:ext cx="5923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问题很多</a:t>
            </a:r>
          </a:p>
        </p:txBody>
      </p:sp>
    </p:spTree>
    <p:extLst>
      <p:ext uri="{BB962C8B-B14F-4D97-AF65-F5344CB8AC3E}">
        <p14:creationId xmlns:p14="http://schemas.microsoft.com/office/powerpoint/2010/main" val="7852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3C81-70EF-4C26-8224-5D4630FB3867}"/>
              </a:ext>
            </a:extLst>
          </p:cNvPr>
          <p:cNvGrpSpPr/>
          <p:nvPr/>
        </p:nvGrpSpPr>
        <p:grpSpPr>
          <a:xfrm>
            <a:off x="1365831" y="1692534"/>
            <a:ext cx="900963" cy="2972717"/>
            <a:chOff x="1169889" y="1259649"/>
            <a:chExt cx="900963" cy="297271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107EEC1-7553-4636-B159-38CBA83B4323}"/>
                </a:ext>
              </a:extLst>
            </p:cNvPr>
            <p:cNvSpPr txBox="1"/>
            <p:nvPr/>
          </p:nvSpPr>
          <p:spPr>
            <a:xfrm>
              <a:off x="1393744" y="1259649"/>
              <a:ext cx="677108" cy="21441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问题和方案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0C1394-A6E6-41E2-8BAB-32E7C75A5F89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 </a:t>
              </a:r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Work Completed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ABF0603-6920-40C4-AEEC-EC1E6CB6AA49}"/>
              </a:ext>
            </a:extLst>
          </p:cNvPr>
          <p:cNvSpPr txBox="1"/>
          <p:nvPr/>
        </p:nvSpPr>
        <p:spPr>
          <a:xfrm>
            <a:off x="3246809" y="1905506"/>
            <a:ext cx="7579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解决办法</a:t>
            </a:r>
            <a:endParaRPr lang="en-US" altLang="zh-CN" sz="9600" dirty="0"/>
          </a:p>
          <a:p>
            <a:r>
              <a:rPr lang="zh-CN" altLang="en-US" sz="9600" dirty="0"/>
              <a:t>问老师</a:t>
            </a:r>
          </a:p>
        </p:txBody>
      </p:sp>
    </p:spTree>
    <p:extLst>
      <p:ext uri="{BB962C8B-B14F-4D97-AF65-F5344CB8AC3E}">
        <p14:creationId xmlns:p14="http://schemas.microsoft.com/office/powerpoint/2010/main" val="40097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B0BCB31-53F9-4BC9-92D5-B342A28266F1}"/>
              </a:ext>
            </a:extLst>
          </p:cNvPr>
          <p:cNvGrpSpPr/>
          <p:nvPr/>
        </p:nvGrpSpPr>
        <p:grpSpPr>
          <a:xfrm>
            <a:off x="3054143" y="1780913"/>
            <a:ext cx="6083717" cy="2325511"/>
            <a:chOff x="3054143" y="1780913"/>
            <a:chExt cx="6083717" cy="23255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3EF0BC-1675-49AE-9762-9EFDF19D79FA}"/>
                </a:ext>
              </a:extLst>
            </p:cNvPr>
            <p:cNvGrpSpPr/>
            <p:nvPr/>
          </p:nvGrpSpPr>
          <p:grpSpPr>
            <a:xfrm>
              <a:off x="3219189" y="2816788"/>
              <a:ext cx="5647212" cy="1189973"/>
              <a:chOff x="3219189" y="2816788"/>
              <a:chExt cx="5647212" cy="118997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C1AAB8D-6630-4C4B-BFF2-A11A99FF9106}"/>
                  </a:ext>
                </a:extLst>
              </p:cNvPr>
              <p:cNvSpPr/>
              <p:nvPr/>
            </p:nvSpPr>
            <p:spPr>
              <a:xfrm>
                <a:off x="7676428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D504396-1E4A-4763-A495-410CA3CEEEF7}"/>
                  </a:ext>
                </a:extLst>
              </p:cNvPr>
              <p:cNvSpPr/>
              <p:nvPr/>
            </p:nvSpPr>
            <p:spPr>
              <a:xfrm>
                <a:off x="6190681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0A72DA9-8954-4B95-9B18-2EBB7E4D8215}"/>
                  </a:ext>
                </a:extLst>
              </p:cNvPr>
              <p:cNvSpPr/>
              <p:nvPr/>
            </p:nvSpPr>
            <p:spPr>
              <a:xfrm>
                <a:off x="4704935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D7471C9-E9DD-4B76-8B40-BCD5D3A4A527}"/>
                  </a:ext>
                </a:extLst>
              </p:cNvPr>
              <p:cNvSpPr/>
              <p:nvPr/>
            </p:nvSpPr>
            <p:spPr>
              <a:xfrm>
                <a:off x="3219189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859CD96-2F0D-4675-BC50-0F2F095F7A57}"/>
                </a:ext>
              </a:extLst>
            </p:cNvPr>
            <p:cNvSpPr txBox="1"/>
            <p:nvPr/>
          </p:nvSpPr>
          <p:spPr>
            <a:xfrm>
              <a:off x="3054143" y="2244376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技术实现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43ACB85-AA40-4432-B5BC-F8B1F1995258}"/>
                </a:ext>
              </a:extLst>
            </p:cNvPr>
            <p:cNvSpPr/>
            <p:nvPr/>
          </p:nvSpPr>
          <p:spPr>
            <a:xfrm>
              <a:off x="5688904" y="1780913"/>
              <a:ext cx="814192" cy="81419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8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22F74EB-2356-401D-B588-668A948CBDE3}"/>
              </a:ext>
            </a:extLst>
          </p:cNvPr>
          <p:cNvGrpSpPr/>
          <p:nvPr/>
        </p:nvGrpSpPr>
        <p:grpSpPr>
          <a:xfrm>
            <a:off x="1365831" y="1692532"/>
            <a:ext cx="900963" cy="2972719"/>
            <a:chOff x="1169889" y="1259647"/>
            <a:chExt cx="900963" cy="297271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7001056-2DCC-470C-BA4A-855E39535CAE}"/>
                </a:ext>
              </a:extLst>
            </p:cNvPr>
            <p:cNvSpPr txBox="1"/>
            <p:nvPr/>
          </p:nvSpPr>
          <p:spPr>
            <a:xfrm>
              <a:off x="1393744" y="1259647"/>
              <a:ext cx="677108" cy="21441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字魂73号-江南手书" panose="00000500000000000000" pitchFamily="2" charset="-122"/>
                  <a:ea typeface="字魂73号-江南手书" panose="00000500000000000000" pitchFamily="2" charset="-122"/>
                </a:rPr>
                <a:t>技术点实现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DF94F4-483E-41AF-997D-0B22139C60BC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 </a:t>
              </a:r>
              <a:r>
                <a:rPr lang="en-US" altLang="zh-CN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Insufficient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1950B55-2F92-4E21-B8E2-09A60DDB71E2}"/>
              </a:ext>
            </a:extLst>
          </p:cNvPr>
          <p:cNvGrpSpPr/>
          <p:nvPr/>
        </p:nvGrpSpPr>
        <p:grpSpPr>
          <a:xfrm>
            <a:off x="3118448" y="1487349"/>
            <a:ext cx="2241190" cy="4233526"/>
            <a:chOff x="3118448" y="1487349"/>
            <a:chExt cx="2241190" cy="4233526"/>
          </a:xfrm>
        </p:grpSpPr>
        <p:sp>
          <p:nvSpPr>
            <p:cNvPr id="8" name="缺角矩形 7">
              <a:extLst>
                <a:ext uri="{FF2B5EF4-FFF2-40B4-BE49-F238E27FC236}">
                  <a16:creationId xmlns:a16="http://schemas.microsoft.com/office/drawing/2014/main" id="{0E7AD253-D7C1-4EF0-9C8E-31FF9B7FF511}"/>
                </a:ext>
              </a:extLst>
            </p:cNvPr>
            <p:cNvSpPr/>
            <p:nvPr/>
          </p:nvSpPr>
          <p:spPr>
            <a:xfrm>
              <a:off x="3118448" y="1487349"/>
              <a:ext cx="2241190" cy="3647338"/>
            </a:xfrm>
            <a:prstGeom prst="plaque">
              <a:avLst>
                <a:gd name="adj" fmla="val 12971"/>
              </a:avLst>
            </a:prstGeom>
            <a:solidFill>
              <a:srgbClr val="0070C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CD00A3-26B5-442B-B58A-6274DBA209C3}"/>
                </a:ext>
              </a:extLst>
            </p:cNvPr>
            <p:cNvSpPr/>
            <p:nvPr/>
          </p:nvSpPr>
          <p:spPr>
            <a:xfrm>
              <a:off x="4350749" y="1959663"/>
              <a:ext cx="427040" cy="246148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5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E3B988-B010-4C38-A445-6E41EB775CDD}"/>
                </a:ext>
              </a:extLst>
            </p:cNvPr>
            <p:cNvSpPr txBox="1"/>
            <p:nvPr/>
          </p:nvSpPr>
          <p:spPr>
            <a:xfrm>
              <a:off x="3992842" y="2136422"/>
              <a:ext cx="721398" cy="3553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2400">
                  <a:latin typeface="字魂73号-江南手书" panose="00000500000000000000" pitchFamily="2" charset="-122"/>
                  <a:ea typeface="字魂73号-江南手书" panose="000005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Tab</a:t>
              </a:r>
              <a:r>
                <a:rPr lang="zh-CN" altLang="en-US" dirty="0">
                  <a:solidFill>
                    <a:schemeClr val="tx1"/>
                  </a:solidFill>
                </a:rPr>
                <a:t>栏切换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054C83E-D98E-4266-B293-50429A63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1817" y="4548498"/>
              <a:ext cx="1034450" cy="1172377"/>
            </a:xfrm>
            <a:prstGeom prst="ellipse">
              <a:avLst/>
            </a:prstGeom>
            <a:solidFill>
              <a:srgbClr val="0070C0">
                <a:alpha val="17000"/>
              </a:srgbClr>
            </a:solidFill>
            <a:ln>
              <a:noFill/>
            </a:ln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D21B525-CB45-4605-A71F-6B21169A2B1F}"/>
              </a:ext>
            </a:extLst>
          </p:cNvPr>
          <p:cNvGrpSpPr/>
          <p:nvPr/>
        </p:nvGrpSpPr>
        <p:grpSpPr>
          <a:xfrm>
            <a:off x="5739786" y="1487349"/>
            <a:ext cx="2241190" cy="4233526"/>
            <a:chOff x="5739786" y="1487349"/>
            <a:chExt cx="2241190" cy="4233526"/>
          </a:xfrm>
        </p:grpSpPr>
        <p:sp>
          <p:nvSpPr>
            <p:cNvPr id="32" name="缺角矩形 31">
              <a:extLst>
                <a:ext uri="{FF2B5EF4-FFF2-40B4-BE49-F238E27FC236}">
                  <a16:creationId xmlns:a16="http://schemas.microsoft.com/office/drawing/2014/main" id="{16024F43-E12B-46EE-BEC1-D802A4B8B50F}"/>
                </a:ext>
              </a:extLst>
            </p:cNvPr>
            <p:cNvSpPr/>
            <p:nvPr/>
          </p:nvSpPr>
          <p:spPr>
            <a:xfrm>
              <a:off x="5739786" y="1487349"/>
              <a:ext cx="2241190" cy="3647338"/>
            </a:xfrm>
            <a:prstGeom prst="plaque">
              <a:avLst>
                <a:gd name="adj" fmla="val 12971"/>
              </a:avLst>
            </a:prstGeom>
            <a:solidFill>
              <a:srgbClr val="0070C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CC5EA53-8D56-4C49-8837-8B7AA7736ED1}"/>
                </a:ext>
              </a:extLst>
            </p:cNvPr>
            <p:cNvSpPr txBox="1"/>
            <p:nvPr/>
          </p:nvSpPr>
          <p:spPr>
            <a:xfrm>
              <a:off x="6742923" y="2136422"/>
              <a:ext cx="357907" cy="1763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2400">
                  <a:latin typeface="字魂73号-江南手书" panose="00000500000000000000" pitchFamily="2" charset="-122"/>
                  <a:ea typeface="字魂73号-江南手书" panose="000005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动画制作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A0E0AD0-BA63-41AC-A190-B9392B281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3101" y="4548498"/>
              <a:ext cx="1134558" cy="1172377"/>
            </a:xfrm>
            <a:prstGeom prst="ellipse">
              <a:avLst/>
            </a:prstGeom>
            <a:solidFill>
              <a:srgbClr val="0070C0">
                <a:alpha val="17000"/>
              </a:srgbClr>
            </a:solidFill>
            <a:ln>
              <a:noFill/>
            </a:ln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C52B650-60D7-4D67-BB77-6772FA7DC2B5}"/>
              </a:ext>
            </a:extLst>
          </p:cNvPr>
          <p:cNvGrpSpPr/>
          <p:nvPr/>
        </p:nvGrpSpPr>
        <p:grpSpPr>
          <a:xfrm>
            <a:off x="8361124" y="1487349"/>
            <a:ext cx="2241190" cy="4233526"/>
            <a:chOff x="8361124" y="1487349"/>
            <a:chExt cx="2241190" cy="4233526"/>
          </a:xfrm>
        </p:grpSpPr>
        <p:sp>
          <p:nvSpPr>
            <p:cNvPr id="37" name="缺角矩形 36">
              <a:extLst>
                <a:ext uri="{FF2B5EF4-FFF2-40B4-BE49-F238E27FC236}">
                  <a16:creationId xmlns:a16="http://schemas.microsoft.com/office/drawing/2014/main" id="{0BD0D2CE-F4A4-4314-88A7-7B9DD090C140}"/>
                </a:ext>
              </a:extLst>
            </p:cNvPr>
            <p:cNvSpPr/>
            <p:nvPr/>
          </p:nvSpPr>
          <p:spPr>
            <a:xfrm>
              <a:off x="8361124" y="1487349"/>
              <a:ext cx="2241190" cy="3647338"/>
            </a:xfrm>
            <a:prstGeom prst="plaque">
              <a:avLst>
                <a:gd name="adj" fmla="val 12971"/>
              </a:avLst>
            </a:prstGeom>
            <a:solidFill>
              <a:srgbClr val="0070C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51D6ECB-81CE-4941-BA10-80EC9137FCEB}"/>
                </a:ext>
              </a:extLst>
            </p:cNvPr>
            <p:cNvSpPr txBox="1"/>
            <p:nvPr/>
          </p:nvSpPr>
          <p:spPr>
            <a:xfrm>
              <a:off x="9302764" y="2136421"/>
              <a:ext cx="357907" cy="1763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sz="2400">
                  <a:latin typeface="字魂73号-江南手书" panose="00000500000000000000" pitchFamily="2" charset="-122"/>
                  <a:ea typeface="字魂73号-江南手书" panose="000005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轮播图制作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98119D9-C3F6-4EAB-9D09-B450AD57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4493" y="4548498"/>
              <a:ext cx="1034450" cy="11723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92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91C723D-83AF-479C-BF4E-5EBE24C23BB8}"/>
              </a:ext>
            </a:extLst>
          </p:cNvPr>
          <p:cNvGrpSpPr/>
          <p:nvPr/>
        </p:nvGrpSpPr>
        <p:grpSpPr>
          <a:xfrm>
            <a:off x="4908121" y="891565"/>
            <a:ext cx="2270332" cy="4150391"/>
            <a:chOff x="4908121" y="891565"/>
            <a:chExt cx="2270332" cy="415039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A4E89B7-720B-4AF6-B789-27B9D71864B0}"/>
                </a:ext>
              </a:extLst>
            </p:cNvPr>
            <p:cNvSpPr txBox="1"/>
            <p:nvPr/>
          </p:nvSpPr>
          <p:spPr>
            <a:xfrm>
              <a:off x="4995803" y="891565"/>
              <a:ext cx="1415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谢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9C5D2F5-9902-4D7A-8ECB-89E7E78BBFD3}"/>
                </a:ext>
              </a:extLst>
            </p:cNvPr>
            <p:cNvSpPr txBox="1"/>
            <p:nvPr/>
          </p:nvSpPr>
          <p:spPr>
            <a:xfrm>
              <a:off x="5762680" y="1676395"/>
              <a:ext cx="1415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谢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3661FF0-969E-4B60-908B-FD4785304232}"/>
                </a:ext>
              </a:extLst>
            </p:cNvPr>
            <p:cNvSpPr txBox="1"/>
            <p:nvPr/>
          </p:nvSpPr>
          <p:spPr>
            <a:xfrm>
              <a:off x="4908121" y="2272701"/>
              <a:ext cx="165943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欣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723290E-E2C0-4C91-A6B2-7EA7DC2164A8}"/>
                </a:ext>
              </a:extLst>
            </p:cNvPr>
            <p:cNvSpPr txBox="1"/>
            <p:nvPr/>
          </p:nvSpPr>
          <p:spPr>
            <a:xfrm>
              <a:off x="5703689" y="3472296"/>
              <a:ext cx="1415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latin typeface="楷体" panose="02010609060101010101" pitchFamily="49" charset="-122"/>
                  <a:ea typeface="楷体" panose="02010609060101010101" pitchFamily="49" charset="-122"/>
                </a:rPr>
                <a:t>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3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0C750C43-870E-4163-9EEC-AC557E563FE9}"/>
              </a:ext>
            </a:extLst>
          </p:cNvPr>
          <p:cNvGrpSpPr/>
          <p:nvPr/>
        </p:nvGrpSpPr>
        <p:grpSpPr>
          <a:xfrm>
            <a:off x="678266" y="2697312"/>
            <a:ext cx="8558348" cy="3358048"/>
            <a:chOff x="1174821" y="2756263"/>
            <a:chExt cx="9286184" cy="364363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196DCE5-6F54-4891-864C-D03DE40FF50A}"/>
                </a:ext>
              </a:extLst>
            </p:cNvPr>
            <p:cNvGrpSpPr/>
            <p:nvPr/>
          </p:nvGrpSpPr>
          <p:grpSpPr>
            <a:xfrm>
              <a:off x="1174821" y="2756263"/>
              <a:ext cx="1058091" cy="3344090"/>
              <a:chOff x="1762592" y="3095897"/>
              <a:chExt cx="1058091" cy="334409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F032425-A137-41C8-8CF4-761E186A8DE3}"/>
                  </a:ext>
                </a:extLst>
              </p:cNvPr>
              <p:cNvSpPr/>
              <p:nvPr/>
            </p:nvSpPr>
            <p:spPr>
              <a:xfrm>
                <a:off x="1762592" y="3095897"/>
                <a:ext cx="1058091" cy="1058091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4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壹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004BE3-EC6F-409A-9594-E4A0176D4F89}"/>
                  </a:ext>
                </a:extLst>
              </p:cNvPr>
              <p:cNvSpPr/>
              <p:nvPr/>
            </p:nvSpPr>
            <p:spPr>
              <a:xfrm>
                <a:off x="1946298" y="4299240"/>
                <a:ext cx="593407" cy="2140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项目选型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0FD9899-6D76-4903-84D2-AF299FB3719E}"/>
                </a:ext>
              </a:extLst>
            </p:cNvPr>
            <p:cNvGrpSpPr/>
            <p:nvPr/>
          </p:nvGrpSpPr>
          <p:grpSpPr>
            <a:xfrm>
              <a:off x="3231845" y="2756263"/>
              <a:ext cx="1058091" cy="3643630"/>
              <a:chOff x="1762592" y="3095897"/>
              <a:chExt cx="1058091" cy="3643630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72FD8C3-6B42-453E-B01F-63AF67862C51}"/>
                  </a:ext>
                </a:extLst>
              </p:cNvPr>
              <p:cNvSpPr/>
              <p:nvPr/>
            </p:nvSpPr>
            <p:spPr>
              <a:xfrm>
                <a:off x="1762592" y="3095897"/>
                <a:ext cx="1058091" cy="1058091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4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贰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E67A0E8-E15B-4E26-ABCB-4D76834F2203}"/>
                  </a:ext>
                </a:extLst>
              </p:cNvPr>
              <p:cNvSpPr/>
              <p:nvPr/>
            </p:nvSpPr>
            <p:spPr>
              <a:xfrm>
                <a:off x="1781862" y="4306292"/>
                <a:ext cx="593407" cy="24332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项目描述</a:t>
                </a:r>
                <a:endParaRPr lang="en-US" altLang="zh-CN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项目约定</a:t>
                </a:r>
              </a:p>
              <a:p>
                <a:endParaRPr lang="zh-CN" altLang="en-US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19F0DC4-531C-4889-8D75-F99BA2F09C3F}"/>
                </a:ext>
              </a:extLst>
            </p:cNvPr>
            <p:cNvSpPr/>
            <p:nvPr/>
          </p:nvSpPr>
          <p:spPr>
            <a:xfrm>
              <a:off x="5288869" y="2756263"/>
              <a:ext cx="1058090" cy="105809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叁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9D65792-073A-49E3-9C30-DF7F70DE5596}"/>
                </a:ext>
              </a:extLst>
            </p:cNvPr>
            <p:cNvSpPr/>
            <p:nvPr/>
          </p:nvSpPr>
          <p:spPr>
            <a:xfrm>
              <a:off x="7345893" y="2756263"/>
              <a:ext cx="1058090" cy="105809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肆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7054B97-D5F7-43C7-9794-FDE3E988B048}"/>
                </a:ext>
              </a:extLst>
            </p:cNvPr>
            <p:cNvSpPr/>
            <p:nvPr/>
          </p:nvSpPr>
          <p:spPr>
            <a:xfrm>
              <a:off x="9402915" y="2756263"/>
              <a:ext cx="1058090" cy="105809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伍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FD14A75-76E7-480D-BCB0-EE429D684FF8}"/>
              </a:ext>
            </a:extLst>
          </p:cNvPr>
          <p:cNvGrpSpPr/>
          <p:nvPr/>
        </p:nvGrpSpPr>
        <p:grpSpPr>
          <a:xfrm>
            <a:off x="9269092" y="197623"/>
            <a:ext cx="2297261" cy="3608716"/>
            <a:chOff x="9269092" y="197623"/>
            <a:chExt cx="2297261" cy="360871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989506D-DED9-45B1-9D9B-459F98D3E1A0}"/>
                </a:ext>
              </a:extLst>
            </p:cNvPr>
            <p:cNvGrpSpPr/>
            <p:nvPr/>
          </p:nvGrpSpPr>
          <p:grpSpPr>
            <a:xfrm>
              <a:off x="9269092" y="197623"/>
              <a:ext cx="2297261" cy="3014674"/>
              <a:chOff x="4736188" y="891565"/>
              <a:chExt cx="2297261" cy="3014674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82EFF6A-371E-4F62-A4E5-FDAFCF8C0675}"/>
                  </a:ext>
                </a:extLst>
              </p:cNvPr>
              <p:cNvSpPr txBox="1"/>
              <p:nvPr/>
            </p:nvSpPr>
            <p:spPr>
              <a:xfrm>
                <a:off x="4736188" y="891565"/>
                <a:ext cx="1659429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目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83E51D1-4AAF-4F04-A156-948E5BFEA768}"/>
                  </a:ext>
                </a:extLst>
              </p:cNvPr>
              <p:cNvSpPr txBox="1"/>
              <p:nvPr/>
            </p:nvSpPr>
            <p:spPr>
              <a:xfrm>
                <a:off x="5374019" y="2044191"/>
                <a:ext cx="165943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录</a:t>
                </a: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4C8EBF6-8B60-416C-8E1C-21C7B761685E}"/>
                </a:ext>
              </a:extLst>
            </p:cNvPr>
            <p:cNvSpPr/>
            <p:nvPr/>
          </p:nvSpPr>
          <p:spPr>
            <a:xfrm>
              <a:off x="9787920" y="2059671"/>
              <a:ext cx="369332" cy="1746668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·CONTENTS</a:t>
              </a:r>
              <a:endPara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6F390370-7986-4B7A-9792-04F8DE7F53C7}"/>
              </a:ext>
            </a:extLst>
          </p:cNvPr>
          <p:cNvSpPr/>
          <p:nvPr/>
        </p:nvSpPr>
        <p:spPr>
          <a:xfrm>
            <a:off x="6482312" y="3912792"/>
            <a:ext cx="710968" cy="215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遇到的问题及解决方案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68E887E-B491-481F-891B-AA8DD0937FC3}"/>
              </a:ext>
            </a:extLst>
          </p:cNvPr>
          <p:cNvSpPr/>
          <p:nvPr/>
        </p:nvSpPr>
        <p:spPr>
          <a:xfrm>
            <a:off x="6483902" y="3912792"/>
            <a:ext cx="546897" cy="224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E45DC29-08D6-4F9A-827F-A8537BEDF309}"/>
              </a:ext>
            </a:extLst>
          </p:cNvPr>
          <p:cNvSpPr/>
          <p:nvPr/>
        </p:nvSpPr>
        <p:spPr>
          <a:xfrm>
            <a:off x="8475585" y="3912792"/>
            <a:ext cx="546897" cy="224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技术点实现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CF154B-AA69-46C3-B0A7-3D16D5D41989}"/>
              </a:ext>
            </a:extLst>
          </p:cNvPr>
          <p:cNvSpPr/>
          <p:nvPr/>
        </p:nvSpPr>
        <p:spPr>
          <a:xfrm>
            <a:off x="4734792" y="3973752"/>
            <a:ext cx="710968" cy="215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38393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2A1C8BB-FC55-4163-BC7B-41AEC95AC7F7}"/>
              </a:ext>
            </a:extLst>
          </p:cNvPr>
          <p:cNvGrpSpPr/>
          <p:nvPr/>
        </p:nvGrpSpPr>
        <p:grpSpPr>
          <a:xfrm>
            <a:off x="3054147" y="1780913"/>
            <a:ext cx="6083717" cy="2325511"/>
            <a:chOff x="3054147" y="1780913"/>
            <a:chExt cx="6083717" cy="23255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3EF0BC-1675-49AE-9762-9EFDF19D79FA}"/>
                </a:ext>
              </a:extLst>
            </p:cNvPr>
            <p:cNvGrpSpPr/>
            <p:nvPr/>
          </p:nvGrpSpPr>
          <p:grpSpPr>
            <a:xfrm>
              <a:off x="3219189" y="2816788"/>
              <a:ext cx="5647212" cy="1189973"/>
              <a:chOff x="3219189" y="2816788"/>
              <a:chExt cx="5647212" cy="118997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C1AAB8D-6630-4C4B-BFF2-A11A99FF9106}"/>
                  </a:ext>
                </a:extLst>
              </p:cNvPr>
              <p:cNvSpPr/>
              <p:nvPr/>
            </p:nvSpPr>
            <p:spPr>
              <a:xfrm>
                <a:off x="7676428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D504396-1E4A-4763-A495-410CA3CEEEF7}"/>
                  </a:ext>
                </a:extLst>
              </p:cNvPr>
              <p:cNvSpPr/>
              <p:nvPr/>
            </p:nvSpPr>
            <p:spPr>
              <a:xfrm>
                <a:off x="6190681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0A72DA9-8954-4B95-9B18-2EBB7E4D8215}"/>
                  </a:ext>
                </a:extLst>
              </p:cNvPr>
              <p:cNvSpPr/>
              <p:nvPr/>
            </p:nvSpPr>
            <p:spPr>
              <a:xfrm>
                <a:off x="4704935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D7471C9-E9DD-4B76-8B40-BCD5D3A4A527}"/>
                  </a:ext>
                </a:extLst>
              </p:cNvPr>
              <p:cNvSpPr/>
              <p:nvPr/>
            </p:nvSpPr>
            <p:spPr>
              <a:xfrm>
                <a:off x="3219189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859CD96-2F0D-4675-BC50-0F2F095F7A57}"/>
                </a:ext>
              </a:extLst>
            </p:cNvPr>
            <p:cNvSpPr txBox="1"/>
            <p:nvPr/>
          </p:nvSpPr>
          <p:spPr>
            <a:xfrm>
              <a:off x="3054147" y="2244376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项目选型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43ACB85-AA40-4432-B5BC-F8B1F1995258}"/>
                </a:ext>
              </a:extLst>
            </p:cNvPr>
            <p:cNvSpPr/>
            <p:nvPr/>
          </p:nvSpPr>
          <p:spPr>
            <a:xfrm>
              <a:off x="5688904" y="1780913"/>
              <a:ext cx="814192" cy="81419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64681D2-7B6B-4F3F-812C-305974776DDF}"/>
              </a:ext>
            </a:extLst>
          </p:cNvPr>
          <p:cNvGrpSpPr/>
          <p:nvPr/>
        </p:nvGrpSpPr>
        <p:grpSpPr>
          <a:xfrm>
            <a:off x="1365831" y="1897719"/>
            <a:ext cx="900963" cy="2767532"/>
            <a:chOff x="1169889" y="1464834"/>
            <a:chExt cx="900963" cy="27675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23736B-317D-4815-943D-86D35E971689}"/>
                </a:ext>
              </a:extLst>
            </p:cNvPr>
            <p:cNvSpPr txBox="1"/>
            <p:nvPr/>
          </p:nvSpPr>
          <p:spPr>
            <a:xfrm>
              <a:off x="1393744" y="1464834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项目选型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8DB887E-20F0-4A96-B0EB-D6AA85421488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Job Overview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F46129C-1EA2-4FA5-B9F7-8C8222D1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29" y="1419049"/>
            <a:ext cx="7914640" cy="35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2A1C8BB-FC55-4163-BC7B-41AEC95AC7F7}"/>
              </a:ext>
            </a:extLst>
          </p:cNvPr>
          <p:cNvGrpSpPr/>
          <p:nvPr/>
        </p:nvGrpSpPr>
        <p:grpSpPr>
          <a:xfrm>
            <a:off x="3054149" y="1780913"/>
            <a:ext cx="6083717" cy="2325511"/>
            <a:chOff x="3054149" y="1780913"/>
            <a:chExt cx="6083717" cy="23255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3EF0BC-1675-49AE-9762-9EFDF19D79FA}"/>
                </a:ext>
              </a:extLst>
            </p:cNvPr>
            <p:cNvGrpSpPr/>
            <p:nvPr/>
          </p:nvGrpSpPr>
          <p:grpSpPr>
            <a:xfrm>
              <a:off x="3219189" y="2816788"/>
              <a:ext cx="5647212" cy="1189973"/>
              <a:chOff x="3219189" y="2816788"/>
              <a:chExt cx="5647212" cy="118997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C1AAB8D-6630-4C4B-BFF2-A11A99FF9106}"/>
                  </a:ext>
                </a:extLst>
              </p:cNvPr>
              <p:cNvSpPr/>
              <p:nvPr/>
            </p:nvSpPr>
            <p:spPr>
              <a:xfrm>
                <a:off x="7676428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D504396-1E4A-4763-A495-410CA3CEEEF7}"/>
                  </a:ext>
                </a:extLst>
              </p:cNvPr>
              <p:cNvSpPr/>
              <p:nvPr/>
            </p:nvSpPr>
            <p:spPr>
              <a:xfrm>
                <a:off x="6190681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0A72DA9-8954-4B95-9B18-2EBB7E4D8215}"/>
                  </a:ext>
                </a:extLst>
              </p:cNvPr>
              <p:cNvSpPr/>
              <p:nvPr/>
            </p:nvSpPr>
            <p:spPr>
              <a:xfrm>
                <a:off x="4704935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D7471C9-E9DD-4B76-8B40-BCD5D3A4A527}"/>
                  </a:ext>
                </a:extLst>
              </p:cNvPr>
              <p:cNvSpPr/>
              <p:nvPr/>
            </p:nvSpPr>
            <p:spPr>
              <a:xfrm>
                <a:off x="3219189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859CD96-2F0D-4675-BC50-0F2F095F7A57}"/>
                </a:ext>
              </a:extLst>
            </p:cNvPr>
            <p:cNvSpPr txBox="1"/>
            <p:nvPr/>
          </p:nvSpPr>
          <p:spPr>
            <a:xfrm>
              <a:off x="3054149" y="2244376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项目描述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43ACB85-AA40-4432-B5BC-F8B1F1995258}"/>
                </a:ext>
              </a:extLst>
            </p:cNvPr>
            <p:cNvSpPr/>
            <p:nvPr/>
          </p:nvSpPr>
          <p:spPr>
            <a:xfrm>
              <a:off x="5688904" y="1780913"/>
              <a:ext cx="814192" cy="81419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9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1C8AAB3-30C4-4E8A-ADA6-3C1208E20F87}"/>
              </a:ext>
            </a:extLst>
          </p:cNvPr>
          <p:cNvGrpSpPr/>
          <p:nvPr/>
        </p:nvGrpSpPr>
        <p:grpSpPr>
          <a:xfrm>
            <a:off x="1365831" y="1487353"/>
            <a:ext cx="900963" cy="3177898"/>
            <a:chOff x="1169889" y="1054468"/>
            <a:chExt cx="900963" cy="317789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5A113C2-342D-45B6-8E4D-E2FEF9A58BC4}"/>
                </a:ext>
              </a:extLst>
            </p:cNvPr>
            <p:cNvSpPr txBox="1"/>
            <p:nvPr/>
          </p:nvSpPr>
          <p:spPr>
            <a:xfrm>
              <a:off x="1393744" y="1054468"/>
              <a:ext cx="677108" cy="2554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字魂73号-江南手书" panose="00000500000000000000" pitchFamily="2" charset="-122"/>
                  <a:ea typeface="字魂73号-江南手书" panose="00000500000000000000" pitchFamily="2" charset="-122"/>
                </a:rPr>
                <a:t>项目完成情况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1089672-8DDE-46B3-91FF-DB5D5BFF206C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 </a:t>
              </a:r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Work Completed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96CE6B4-F6A7-4229-BAF0-63A3CBED3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35036"/>
              </p:ext>
            </p:extLst>
          </p:nvPr>
        </p:nvGraphicFramePr>
        <p:xfrm>
          <a:off x="3355340" y="1357278"/>
          <a:ext cx="6733540" cy="437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3540">
                  <a:extLst>
                    <a:ext uri="{9D8B030D-6E8A-4147-A177-3AD203B41FA5}">
                      <a16:colId xmlns:a16="http://schemas.microsoft.com/office/drawing/2014/main" val="76731352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项目描述</a:t>
                      </a:r>
                      <a:endParaRPr lang="zh-CN" altLang="en-US" sz="1200" b="1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14611711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首页：</a:t>
                      </a:r>
                      <a:r>
                        <a:rPr lang="en-US" sz="1200" u="none" strike="noStrike" dirty="0">
                          <a:effectLst/>
                        </a:rPr>
                        <a:t>https://qnm.163.com/index.html</a:t>
                      </a:r>
                      <a:endParaRPr 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3398575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新闻资讯：</a:t>
                      </a:r>
                      <a:r>
                        <a:rPr lang="en-US" sz="1200" u="none" strike="noStrike">
                          <a:effectLst/>
                        </a:rPr>
                        <a:t>https://qnm.163.com/news/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6582110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新手指南：</a:t>
                      </a:r>
                      <a:r>
                        <a:rPr lang="en-US" sz="1200" u="none" strike="noStrike">
                          <a:effectLst/>
                        </a:rPr>
                        <a:t>https://qnm.163.com/newbie/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8800531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世界观</a:t>
                      </a:r>
                      <a:r>
                        <a:rPr lang="en-US" altLang="zh-CN" sz="1200" u="none" strike="noStrike">
                          <a:effectLst/>
                        </a:rPr>
                        <a:t>-</a:t>
                      </a:r>
                      <a:r>
                        <a:rPr lang="zh-CN" altLang="en-US" sz="1200" u="none" strike="noStrike">
                          <a:effectLst/>
                        </a:rPr>
                        <a:t>游戏背景：</a:t>
                      </a:r>
                      <a:r>
                        <a:rPr lang="en-US" sz="1200" u="none" strike="noStrike">
                          <a:effectLst/>
                        </a:rPr>
                        <a:t>https://qnm.163.com/guide/story.html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4700015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门派职业：</a:t>
                      </a:r>
                      <a:r>
                        <a:rPr lang="en-US" sz="1200" u="none" strike="noStrike" dirty="0">
                          <a:effectLst/>
                        </a:rPr>
                        <a:t>https://qnm.163.com/jobs/new/</a:t>
                      </a:r>
                      <a:endParaRPr 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551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56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64681D2-7B6B-4F3F-812C-305974776DDF}"/>
              </a:ext>
            </a:extLst>
          </p:cNvPr>
          <p:cNvGrpSpPr/>
          <p:nvPr/>
        </p:nvGrpSpPr>
        <p:grpSpPr>
          <a:xfrm>
            <a:off x="1365831" y="1897718"/>
            <a:ext cx="900963" cy="2767533"/>
            <a:chOff x="1169889" y="1464833"/>
            <a:chExt cx="900963" cy="276753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23736B-317D-4815-943D-86D35E971689}"/>
                </a:ext>
              </a:extLst>
            </p:cNvPr>
            <p:cNvSpPr txBox="1"/>
            <p:nvPr/>
          </p:nvSpPr>
          <p:spPr>
            <a:xfrm>
              <a:off x="1393744" y="1464833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项目约定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8DB887E-20F0-4A96-B0EB-D6AA85421488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Job Overview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736446-78F8-42E1-9CE4-38450037AF60}"/>
              </a:ext>
            </a:extLst>
          </p:cNvPr>
          <p:cNvSpPr txBox="1"/>
          <p:nvPr/>
        </p:nvSpPr>
        <p:spPr>
          <a:xfrm>
            <a:off x="3891280" y="2336800"/>
            <a:ext cx="54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命名</a:t>
            </a:r>
            <a:r>
              <a:rPr lang="en-US" altLang="zh-CN" dirty="0"/>
              <a:t>-</a:t>
            </a:r>
            <a:r>
              <a:rPr lang="zh-CN" altLang="en-US" dirty="0"/>
              <a:t>合作网页模块按照自己名字首字母，例</a:t>
            </a:r>
            <a:r>
              <a:rPr lang="en-US" altLang="zh-CN" dirty="0"/>
              <a:t>x_</a:t>
            </a:r>
            <a:r>
              <a:rPr lang="zh-CN" altLang="en-US" dirty="0"/>
              <a:t>。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FDAE7C-AC2B-4373-910C-AD4059510B3C}"/>
              </a:ext>
            </a:extLst>
          </p:cNvPr>
          <p:cNvSpPr txBox="1"/>
          <p:nvPr/>
        </p:nvSpPr>
        <p:spPr>
          <a:xfrm>
            <a:off x="3891280" y="3498498"/>
            <a:ext cx="54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公共部分建立统一的</a:t>
            </a:r>
            <a:r>
              <a:rPr lang="en-US" altLang="zh-CN" dirty="0"/>
              <a:t>CSS</a:t>
            </a:r>
            <a:r>
              <a:rPr lang="zh-CN" altLang="en-US" dirty="0"/>
              <a:t>样式表</a:t>
            </a:r>
          </a:p>
        </p:txBody>
      </p:sp>
    </p:spTree>
    <p:extLst>
      <p:ext uri="{BB962C8B-B14F-4D97-AF65-F5344CB8AC3E}">
        <p14:creationId xmlns:p14="http://schemas.microsoft.com/office/powerpoint/2010/main" val="9220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1965B8C-C6BA-429F-99D3-D967DA53B85A}"/>
              </a:ext>
            </a:extLst>
          </p:cNvPr>
          <p:cNvGrpSpPr/>
          <p:nvPr/>
        </p:nvGrpSpPr>
        <p:grpSpPr>
          <a:xfrm>
            <a:off x="3054147" y="1780913"/>
            <a:ext cx="6083717" cy="2325511"/>
            <a:chOff x="3054147" y="1780913"/>
            <a:chExt cx="6083717" cy="23255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3EF0BC-1675-49AE-9762-9EFDF19D79FA}"/>
                </a:ext>
              </a:extLst>
            </p:cNvPr>
            <p:cNvGrpSpPr/>
            <p:nvPr/>
          </p:nvGrpSpPr>
          <p:grpSpPr>
            <a:xfrm>
              <a:off x="3219189" y="2816788"/>
              <a:ext cx="5647212" cy="1189973"/>
              <a:chOff x="3219189" y="2816788"/>
              <a:chExt cx="5647212" cy="118997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C1AAB8D-6630-4C4B-BFF2-A11A99FF9106}"/>
                  </a:ext>
                </a:extLst>
              </p:cNvPr>
              <p:cNvSpPr/>
              <p:nvPr/>
            </p:nvSpPr>
            <p:spPr>
              <a:xfrm>
                <a:off x="7676428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D504396-1E4A-4763-A495-410CA3CEEEF7}"/>
                  </a:ext>
                </a:extLst>
              </p:cNvPr>
              <p:cNvSpPr/>
              <p:nvPr/>
            </p:nvSpPr>
            <p:spPr>
              <a:xfrm>
                <a:off x="6190681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0A72DA9-8954-4B95-9B18-2EBB7E4D8215}"/>
                  </a:ext>
                </a:extLst>
              </p:cNvPr>
              <p:cNvSpPr/>
              <p:nvPr/>
            </p:nvSpPr>
            <p:spPr>
              <a:xfrm>
                <a:off x="4704935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D7471C9-E9DD-4B76-8B40-BCD5D3A4A527}"/>
                  </a:ext>
                </a:extLst>
              </p:cNvPr>
              <p:cNvSpPr/>
              <p:nvPr/>
            </p:nvSpPr>
            <p:spPr>
              <a:xfrm>
                <a:off x="3219189" y="2816788"/>
                <a:ext cx="1189973" cy="11899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字魂73号-江南手书" panose="00000500000000000000" pitchFamily="2" charset="-122"/>
                  <a:ea typeface="字魂73号-江南手书" panose="00000500000000000000" pitchFamily="2" charset="-122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859CD96-2F0D-4675-BC50-0F2F095F7A57}"/>
                </a:ext>
              </a:extLst>
            </p:cNvPr>
            <p:cNvSpPr txBox="1"/>
            <p:nvPr/>
          </p:nvSpPr>
          <p:spPr>
            <a:xfrm>
              <a:off x="3054147" y="2244376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latin typeface="楷体" panose="02010609060101010101" pitchFamily="49" charset="-122"/>
                  <a:ea typeface="楷体" panose="02010609060101010101" pitchFamily="49" charset="-122"/>
                </a:rPr>
                <a:t>团队分工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43ACB85-AA40-4432-B5BC-F8B1F1995258}"/>
                </a:ext>
              </a:extLst>
            </p:cNvPr>
            <p:cNvSpPr/>
            <p:nvPr/>
          </p:nvSpPr>
          <p:spPr>
            <a:xfrm>
              <a:off x="5688904" y="1780913"/>
              <a:ext cx="814192" cy="81419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2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3C81-70EF-4C26-8224-5D4630FB3867}"/>
              </a:ext>
            </a:extLst>
          </p:cNvPr>
          <p:cNvGrpSpPr/>
          <p:nvPr/>
        </p:nvGrpSpPr>
        <p:grpSpPr>
          <a:xfrm>
            <a:off x="1365831" y="1897719"/>
            <a:ext cx="900963" cy="2767532"/>
            <a:chOff x="1169889" y="1464834"/>
            <a:chExt cx="900963" cy="27675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107EEC1-7553-4636-B159-38CBA83B4323}"/>
                </a:ext>
              </a:extLst>
            </p:cNvPr>
            <p:cNvSpPr txBox="1"/>
            <p:nvPr/>
          </p:nvSpPr>
          <p:spPr>
            <a:xfrm>
              <a:off x="1393744" y="1464834"/>
              <a:ext cx="677108" cy="17338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团队分工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0C1394-A6E6-41E2-8BAB-32E7C75A5F89}"/>
                </a:ext>
              </a:extLst>
            </p:cNvPr>
            <p:cNvSpPr/>
            <p:nvPr/>
          </p:nvSpPr>
          <p:spPr>
            <a:xfrm>
              <a:off x="1169889" y="1990300"/>
              <a:ext cx="369332" cy="224206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</a:rPr>
                <a:t> </a:t>
              </a:r>
              <a:r>
                <a:rPr lang="zh-CN" altLang="en-US" sz="1200" dirty="0">
                  <a:latin typeface="思源宋体 ExtraLight" panose="02020200000000000000" pitchFamily="18" charset="-122"/>
                  <a:ea typeface="思源宋体 ExtraLight" panose="02020200000000000000" pitchFamily="18" charset="-122"/>
                  <a:sym typeface="+mn-ea"/>
                </a:rPr>
                <a:t>Work Completed</a:t>
              </a:r>
              <a:endParaRPr lang="zh-CN" altLang="en-US" sz="1200" dirty="0">
                <a:latin typeface="思源宋体 ExtraLight" panose="02020200000000000000" pitchFamily="18" charset="-122"/>
                <a:ea typeface="思源宋体 ExtraLight" panose="02020200000000000000" pitchFamily="18" charset="-122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4F45A93-9821-4F17-B7B8-1F9217AB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92059"/>
              </p:ext>
            </p:extLst>
          </p:nvPr>
        </p:nvGraphicFramePr>
        <p:xfrm>
          <a:off x="2906114" y="2362200"/>
          <a:ext cx="7696200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6600">
                  <a:extLst>
                    <a:ext uri="{9D8B030D-6E8A-4147-A177-3AD203B41FA5}">
                      <a16:colId xmlns:a16="http://schemas.microsoft.com/office/drawing/2014/main" val="922570415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333753403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项目描述</a:t>
                      </a:r>
                      <a:endParaRPr lang="zh-CN" altLang="en-US" sz="1200" b="1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项目分工</a:t>
                      </a:r>
                      <a:endParaRPr lang="zh-CN" altLang="en-US" sz="1000" b="1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247150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首页：</a:t>
                      </a:r>
                      <a:r>
                        <a:rPr lang="en-US" sz="1200" u="none" strike="noStrike" dirty="0">
                          <a:effectLst/>
                        </a:rPr>
                        <a:t>https://qnm.163.com/index.html</a:t>
                      </a:r>
                      <a:endParaRPr lang="en-US" sz="12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王笑帅  薛志杰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8125391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新闻资讯：</a:t>
                      </a:r>
                      <a:r>
                        <a:rPr lang="en-US" sz="1200" u="none" strike="noStrike">
                          <a:effectLst/>
                        </a:rPr>
                        <a:t>https://qnm.163.com/news/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张胭然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528022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新手指南：</a:t>
                      </a:r>
                      <a:r>
                        <a:rPr lang="en-US" sz="1200" u="none" strike="noStrike">
                          <a:effectLst/>
                        </a:rPr>
                        <a:t>https://qnm.163.com/newbie/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毕刘晗春  许明月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035328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世界观</a:t>
                      </a:r>
                      <a:r>
                        <a:rPr lang="en-US" altLang="zh-CN" sz="1200" u="none" strike="noStrike">
                          <a:effectLst/>
                        </a:rPr>
                        <a:t>-</a:t>
                      </a:r>
                      <a:r>
                        <a:rPr lang="zh-CN" altLang="en-US" sz="1200" u="none" strike="noStrike">
                          <a:effectLst/>
                        </a:rPr>
                        <a:t>游戏背景：</a:t>
                      </a:r>
                      <a:r>
                        <a:rPr lang="en-US" sz="1200" u="none" strike="noStrike">
                          <a:effectLst/>
                        </a:rPr>
                        <a:t>https://qnm.163.com/guide/story.html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张胭然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631556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门派职业：</a:t>
                      </a:r>
                      <a:r>
                        <a:rPr lang="en-US" sz="1200" u="none" strike="noStrike">
                          <a:effectLst/>
                        </a:rPr>
                        <a:t>https://qnm.163.com/jobs/new/</a:t>
                      </a:r>
                      <a:endParaRPr lang="en-US" sz="12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奚佳新  李博</a:t>
                      </a:r>
                      <a:endParaRPr lang="zh-CN" altLang="en-US" sz="10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071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313</Words>
  <Application>Microsoft Office PowerPoint</Application>
  <PresentationFormat>宽屏</PresentationFormat>
  <Paragraphs>88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楷体</vt:lpstr>
      <vt:lpstr>思源宋体 ExtraLight</vt:lpstr>
      <vt:lpstr>思源宋体 Light</vt:lpstr>
      <vt:lpstr>微软雅黑</vt:lpstr>
      <vt:lpstr>字魂73号-江南手书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许 明月</cp:lastModifiedBy>
  <cp:revision>98</cp:revision>
  <dcterms:created xsi:type="dcterms:W3CDTF">2019-08-15T05:31:51Z</dcterms:created>
  <dcterms:modified xsi:type="dcterms:W3CDTF">2019-11-06T10:41:51Z</dcterms:modified>
</cp:coreProperties>
</file>